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A9D8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6 SCIENCE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Full Revision — Ecology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Review all topics from Term 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731520"/>
            <a:ext cx="22860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200" b="1" dirty="0">
                <a:solidFill>
                  <a:srgbClr val="2A9D8F">
                    <a:alpha val="80000"/>
                  </a:srgb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7200" dirty="0"/>
          </a:p>
        </p:txBody>
      </p:sp>
      <p:sp>
        <p:nvSpPr>
          <p:cNvPr id="3" name="Text 1"/>
          <p:cNvSpPr/>
          <p:nvPr/>
        </p:nvSpPr>
        <p:spPr>
          <a:xfrm>
            <a:off x="731520" y="1828800"/>
            <a:ext cx="91440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Ecosystems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Ecosystems Recap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Ecosystem = living things + their environment. Abiotic + biotic factors.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Population → Community → Ecosystem.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731520"/>
            <a:ext cx="22860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200" b="1" dirty="0">
                <a:solidFill>
                  <a:srgbClr val="2A9D8F">
                    <a:alpha val="80000"/>
                  </a:srgb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7200" dirty="0"/>
          </a:p>
        </p:txBody>
      </p:sp>
      <p:sp>
        <p:nvSpPr>
          <p:cNvPr id="3" name="Text 1"/>
          <p:cNvSpPr/>
          <p:nvPr/>
        </p:nvSpPr>
        <p:spPr>
          <a:xfrm>
            <a:off x="731520" y="1828800"/>
            <a:ext cx="91440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Food Chains &amp; Webs</a:t>
            </a:r>
            <a:endParaRPr lang="en-US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Food Chains Recap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Producer → Primary consumer → Secondary consumer → Tertiary consumer.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Energy lost at each trophic level. Decomposers recycle nutrients.</a:t>
            </a:r>
            <a:endParaRPr lang="en-US" sz="1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731520"/>
            <a:ext cx="22860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200" b="1" dirty="0">
                <a:solidFill>
                  <a:srgbClr val="2A9D8F">
                    <a:alpha val="80000"/>
                  </a:srgb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7200" dirty="0"/>
          </a:p>
        </p:txBody>
      </p:sp>
      <p:sp>
        <p:nvSpPr>
          <p:cNvPr id="3" name="Text 1"/>
          <p:cNvSpPr/>
          <p:nvPr/>
        </p:nvSpPr>
        <p:spPr>
          <a:xfrm>
            <a:off x="731520" y="1828800"/>
            <a:ext cx="91440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Adaptations, Human Impact, Biodiversity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Adaptations &amp; Impact Recap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Structural, behavioural, functional adaptations help survival.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Humans: deforestation, pollution, climate change, overfishing.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Positive: conservation, recycling, renewables, protected areas.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Biodiversity: variety of life. High biodiversity = stable ecosystem.</a:t>
            </a:r>
            <a:endParaRPr lang="en-US" sz="1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2026-03-24T11:32:59Z</dcterms:created>
  <dcterms:modified xsi:type="dcterms:W3CDTF">2026-03-24T11:32:59Z</dcterms:modified>
</cp:coreProperties>
</file>