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Human Impact on Ecosystems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humans affect the natural world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Negative Human Impacts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DEFORESTATION: Cutting down forests destroys habitats and releases CO₂.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POLLUTION: Air, water, and soil pollution harms living things.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OVERFISHING: Taking too many fish faster than they can reproduce.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CLIMATE CHANGE: Burning fossil fuels increases CO₂ → global warming.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URBANISATION: Building cities removes natural habitats.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PLASTIC WASTE: Damages oceans — sea turtles, fish, seabirds affected.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Positive Human Actions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CONSERVATION: Protecting endangered species and habitats.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RECYCLING: Reducing waste going to landfill.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RENEWABLE ENERGY: Solar, wind, hydroelectric — less CO₂.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REFORESTATION: Planting new trees to replace cut forests.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PROTECTED AREAS: National parks, marine reserves.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SUSTAINABLE FARMING: Growing food without destroying ecosystems.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Case Study: Nanjing &amp; China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Environmental Challenges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 pollution from industry and traffic.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Yangtze River pollution affects water quality.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Rapid urbanisation reduces green spaces.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Plastic waste in rivers and lakes.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Positive Actions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Yangtze fishing ban (10-year ban from 2021).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China's 'Great Green Wall' — billions of trees planted.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Expansion of solar and wind energy.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Nanjing's urban forests and green corridors.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list 4 negative human impacts on ecosystems.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list 4 positive actions humans can take.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deforestation is harmful to ecosystems.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give a local example of environmental action.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