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Day &amp; Night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we have light and dark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Causes Day and Night?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 ROTATES (spins) on its axis once every 24 hours.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side facing the Sun has DAYTIME.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side facing away from the Sun has NIGHT-TIME.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Earth rotates, we move from light into shadow and back again.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Sun doesn't actually move — it LOOKS like it moves across the sky because WE are spinning.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 Zones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Because different parts of Earth face the Sun at different times, we need TIME ZONES.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There are 24 time zones — one for each hour of the day.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it is daytime in Nanjing (China), it is night-time in New York (USA).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China uses ONE time zone (UTC+8) even though the country is very wide.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 large countries like Russia have up to 11 time zones!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that day and night are caused by Earth's rotation.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the Sun appears to move across the sky.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different countries have different times.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