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Earth, Sun &amp; Moon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they interact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Facts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Sun is a STAR — it produces light and heat through nuclear fusion.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Earth ORBITS the Sun — one full orbit takes 365.25 days (1 year).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Moon ORBITS the Earth — one full orbit takes about 27.3 days.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Moon does NOT produce its own light — it reflects sunlight.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Earth rotates on its axis — one full rotation = 24 hours (1 day).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Moon Phases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Moon appears to change shape because we see different amounts of the lit side.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Moon → Waxing Crescent → First Quarter → Waxing Gibbous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Full Moon → Waning Gibbous → Third Quarter → Waning Crescent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full cycle takes about 29.5 days.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Moon doesn't actually change — our VIEW of it changes.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Solar vs Lunar Eclipse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Solar Eclipse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Moon passes between Sun and Earth.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Moon blocks the Sun's light.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only happen during a New Moon.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Lasts a few minutes — rare at any location.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Lunar Eclipse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Earth passes between Sun and Moon.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Earth's shadow falls on the Moon.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only happen during a Full Moon.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Moon looks red — 'Blood Moon'.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we have day and night (Earth's rotation).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the phases of the Moon.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the difference between a solar and lunar eclipse.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