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Space Science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5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Solar System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Solar System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planets: Mercury, Venus, Earth, Mars, Jupiter, Saturn, Uranus, Neptune.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Rocky planets (inner), Gas/ice giants (outer). Formed 4.6 billion years ago.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Earth, Moon &amp; Sun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Earth-Moon-Sun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 orbits Sun (365.25 days). Moon orbits Earth (27.3 days).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Day/night: Earth rotates every 24 hours. Seasons: 23.5° axial tilt.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Moon phases: New → Crescent → Quarter → Gibbous → Full.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Space Exploration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Space Exploration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milestones: Sputnik, Gagarin, Apollo 11, Yang Liwei, Zhurong.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Benefits: satellites, technology, climate understanding.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China: Tianhe station, Chang'e Moon missions, BeiDou navigation.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