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Seasons &amp; Axial Tilt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we have seasons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Do Seasons Happen?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Earth's axis is TILTED at 23.5° — it does NOT spin straight up and down.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tilt means different parts of Earth get more/less direct sunlight.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the Northern Hemisphere tilts TOWARD the Sun → summer (June).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the Northern Hemisphere tilts AWAY from the Sun → winter (December).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Southern Hemisphere has OPPOSITE seasons.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Seasons are NOT caused by distance from the Sun!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Summer vs Winter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Shape 3"/>
          <p:cNvSpPr/>
          <p:nvPr/>
        </p:nvSpPr>
        <p:spPr>
          <a:xfrm>
            <a:off x="54864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A9D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Summer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Hemisphere tilted toward the Sun.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are longer, nights are shorter.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Sunlight hits at a steep angle → more intense.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temperatures.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852160" y="1188720"/>
            <a:ext cx="5029200" cy="347472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9525">
            <a:solidFill>
              <a:srgbClr val="E5E2D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80760" y="132588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Winter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6080760" y="1783080"/>
            <a:ext cx="457200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Hemisphere tilted away from the Sun.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are shorter, nights are longer.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Sunlight hits at a low angle → spread out.</a:t>
            </a:r>
            <a:endParaRPr lang="en-US" sz="1300" dirty="0"/>
          </a:p>
          <a:p>
            <a:pPr>
              <a:lnSpc>
                <a:spcPct val="140000"/>
              </a:lnSpc>
              <a:spcAft>
                <a:spcPts val="400"/>
              </a:spcAft>
            </a:pPr>
            <a:r>
              <a:rPr lang="en-US" sz="13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Lower temperatures.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About Nanjing?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Nanjing is at about 32°N — in the Northern Hemisphere.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Summer (June–August): hot, humid, long days. Up to 38°C.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Winter (December–February): cold, short days. Down to -5°C.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tilt means Nanjing gets ~15 hours of daylight in summer, ~10 in winter.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 the equator: almost no seasons — daylight is about 12 hours all year.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that seasons are caused by Earth's axial tilt, NOT distance from the Sun.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how the tilt affects daylight hours and temperature.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A9D8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why the Northern and Southern Hemispheres have opposite seasons.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2026-03-24T11:32:59Z</dcterms:created>
  <dcterms:modified xsi:type="dcterms:W3CDTF">2026-03-24T11:32:59Z</dcterms:modified>
</cp:coreProperties>
</file>