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Solar System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neighbourhood in space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massive ball of hot gas that produces light and heat (e.g. the Sun).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Planet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large body orbiting a star — 8 in our solar system.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Orbit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curved path an object takes around another object.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Asteroid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small rocky body orbiting the Sun (mostly between Mars and Jupiter).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Dwarf Planet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smaller body (like Pluto) that has not cleared its orbit.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8 Planets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Planet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Type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Distance from Sun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Key Feature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Mercury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Rocky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58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Smallest, no atmosphere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Venus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Rocky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108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Hottest (greenhouse effect)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Earth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Rocky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150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Only planet with liquid water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Mars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Rocky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228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Red planet, thin atmosphere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Jupiter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 giant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778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Largest planet, Great Red Spot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Saturn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Gas giant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1,430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Famous rings of ice and rock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Uranus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Ice giant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2,870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Tilted on its side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Neptune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Ice giant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4,500 million km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Strongest winds in the solar system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the Solar System Formed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4.6 billion years ago: a huge cloud of gas and dust (nebula) collapsed.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Gravity pulled material to the centre → the SUN formed.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Leftover material clumped together → planets, moons, asteroids.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Rocky planets formed closer to the Sun (where it was hotter).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Gas and ice giants formed further out (where it was cooler).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the 8 planets in order from the Sun.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distinguish between rocky planets and gas giants.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the solar system formed from a nebula.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