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Space Exploration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humans explore beyond Earth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Milestones in Space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1957: Sputnik — first artificial satellite (USSR).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1961: Yuri Gagarin — first human in space (USSR).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1969: Apollo 11 — first humans on the Moon (USA).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1971: China launches first satellite (Dongfanghong-1).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2003: Yang Liwei — first Chinese astronaut (Shenzhou 5).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China's Tianhe space station core module launched.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Zhurong rover lands on Mars (China).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vs Challenges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of Space Exploration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Satellites: GPS, weather, communications.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spinoffs: water filters, memory foam.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Earth's climate from orbit.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Inspiration for science careers.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Challenges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Enormous cost — billions of dollars per mission.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Radiation and health risks for astronauts.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air, water, or food in space.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Extreme temperatures and microgravity.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China's Space Programme (CNSA)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Chang'e missions: robotic exploration of the Moon.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Tiangong: China's own space station — astronauts live and work there.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Zhurong: Mars rover that studies the planet's surface and atmosphere.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BeiDou: China's own satellite navigation system (like GPS).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plans: crewed Moon landing, Mars sample return.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3 key milestones in space exploration.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3 benefits of exploring space.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China's contributions to space exploration.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2 challenges of space travel.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