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Direct Proportion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quantities increase together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Direct Proportion?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quantities are in direct proportion if: when one DOUBLES, the other DOUBLES too.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Graph: a straight line through the ORIGIN (0,0).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distance and time at constant speed.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cost and quantity (buy more, pay more).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y is directly proportional to x: y = kx (k is the constant).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is directly proportional to x. When x=3, y=12. Find y when x=7.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 = kx → 12 = k × 3 → k = 4.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equation is y = 4x.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x = 7: y = 4 × 7 = 28.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direct proportion from a table or graph.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the constant of proportionality k.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write and use the equation y = kx.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