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Equivalent Ratios &amp; Simplifying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comparison, different numbers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Equivalent Ratios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Equivalent ratios have the SAME value — like equivalent fractions.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2:3 = 4:6 = 6:9 = 10:15 (multiply both by same number).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check: simplify both ratios to see if they match.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equivalent ratios to scale recipes, maps, and models.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Are 8:12 and 6:9 equivalent?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Simplify 8:12 → ÷4 → 2:3.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Simplify 6:9 → ÷3 → 2:3.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simplify to 2:3 → YES, they are equivalent.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Finding Missing Values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2:5 = x:20, find x.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× 4 = 20, so multiply 2 by 4 → x = 8.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Cross-multiply: 2 × 20 = 5 × x → 40 = 5x → x = 8.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methods work — choose whichever you prefer.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equivalent ratios.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determine if two ratios are equivalent.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a missing value in equivalent ratios.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