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notesMasterIdLst>
    <p:notesMasterId r:id="rId5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C8372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7772400" y="-914400"/>
            <a:ext cx="3657600" cy="3657600"/>
          </a:xfrm>
          <a:prstGeom prst="ellipse">
            <a:avLst/>
          </a:prstGeom>
          <a:solidFill>
            <a:srgbClr val="FFFFFF">
              <a:alpha val="8000"/>
            </a:srgbClr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5486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D68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GRADE 7 MATHEMATICS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371600"/>
            <a:ext cx="9144000" cy="1645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10000"/>
              </a:lnSpc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Full Revision — Ratios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320040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FFFFFF">
                    <a:alpha val="65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Review all topics from Term 1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731520" y="4389120"/>
            <a:ext cx="27432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>
                    <a:alpha val="4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mrzocchi.com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8F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8072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3" name="Text 1"/>
          <p:cNvSpPr/>
          <p:nvPr/>
        </p:nvSpPr>
        <p:spPr>
          <a:xfrm>
            <a:off x="548640" y="274320"/>
            <a:ext cx="91440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B2A4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Ratio &amp; Proportion Recap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548640" y="960120"/>
            <a:ext cx="2286000" cy="36576"/>
          </a:xfrm>
          <a:prstGeom prst="rect">
            <a:avLst/>
          </a:prstGeom>
          <a:solidFill>
            <a:srgbClr val="C8372D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1188720"/>
            <a:ext cx="10058400" cy="34747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Ratio compares quantities (a:b). Simplify with HCF. Share: find total parts.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Equivalent ratios: multiply/divide both sides equally.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 proportion: y = kx. Graph through origin.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Unitary method: find value of 1, then scale.</a:t>
            </a:r>
            <a:endParaRPr lang="en-US" sz="1500" dirty="0"/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en-US" sz="1500" dirty="0">
                <a:solidFill>
                  <a:srgbClr val="3D3A3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Scale drawings: 1:n means 1 unit on paper = n units real.</a:t>
            </a:r>
            <a:endParaRPr lang="en-US" sz="15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D3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1520" y="1371600"/>
            <a:ext cx="91440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Review &amp; Practise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731520" y="237744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FFFFFF">
                    <a:alpha val="60000"/>
                  </a:srgbClr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the Self-Quiz, Review Games, and Practice Builder to test yourself.</a:t>
            </a:r>
            <a:endParaRPr lang="en-US" sz="1500" dirty="0"/>
          </a:p>
        </p:txBody>
      </p:sp>
      <p:sp>
        <p:nvSpPr>
          <p:cNvPr id="4" name="Text 2"/>
          <p:cNvSpPr/>
          <p:nvPr/>
        </p:nvSpPr>
        <p:spPr>
          <a:xfrm>
            <a:off x="731520" y="3291840"/>
            <a:ext cx="3657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E9C46A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mrzocchi.com</a:t>
            </a:r>
            <a:endParaRPr lang="en-US" sz="1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Slide 1</vt:lpstr>
      <vt:lpstr>Slide 2</vt:lpstr>
      <vt:lpstr>Slide 3</vt:lpstr>
    </vt:vector>
  </TitlesOfParts>
  <Company>mrzocchi.com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Mr Zocchi</dc:creator>
  <cp:lastModifiedBy>Mr Zocchi</cp:lastModifiedBy>
  <cp:revision>1</cp:revision>
  <dcterms:created xsi:type="dcterms:W3CDTF">2026-03-24T11:44:23Z</dcterms:created>
  <dcterms:modified xsi:type="dcterms:W3CDTF">2026-03-24T11:44:23Z</dcterms:modified>
</cp:coreProperties>
</file>