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C837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7 MATHEMATICS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Introduction to Ratio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Comparing quantities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Vocabulary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234440"/>
            <a:ext cx="48463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30759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37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Ratio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85800" y="164592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comparison of two or more quantities. Written as a:b.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5669280" y="1234440"/>
            <a:ext cx="48463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806440" y="130759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37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Simplify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806440" y="164592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Divide both parts by their HCF to make the ratio simpler.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2286000"/>
            <a:ext cx="48463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85800" y="235915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37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Part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85800" y="269748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portion of a ratio.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669280" y="2286000"/>
            <a:ext cx="48463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806440" y="235915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37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Share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5806440" y="269748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Dividing an amount according to a given ratio.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a Ratio?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ratio compares quantities. 'For every 2 boys, there are 3 girls' = 2:3.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Order matters! 2:3 is NOT the same as 3:2.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Ratios have no units — they just compare.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a recipe uses flour and sugar in the ratio 3:1.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means 3 parts flour for every 1 part sugar.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274320"/>
            <a:ext cx="2011680" cy="320040"/>
          </a:xfrm>
          <a:prstGeom prst="roundRect">
            <a:avLst>
              <a:gd name="adj" fmla="val 17143"/>
            </a:avLst>
          </a:prstGeom>
          <a:solidFill>
            <a:srgbClr val="C8372D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7432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WORKED EXAMPLE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2743200" y="2743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Simplify 12:18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105156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0515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097280" y="100584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Find HCF of 12 and 18 → HCF = 6.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548640" y="178308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78308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097280" y="173736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÷ 6 = 2. 18 ÷ 6 = 3.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548640" y="251460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25146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097280" y="246888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Simplified ratio = 2:3.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548640" y="3246120"/>
            <a:ext cx="365760" cy="365760"/>
          </a:xfrm>
          <a:prstGeom prst="ellipse">
            <a:avLst/>
          </a:prstGeom>
          <a:solidFill>
            <a:srgbClr val="C8372D"/>
          </a:solidFill>
          <a:ln/>
        </p:spPr>
      </p:sp>
      <p:sp>
        <p:nvSpPr>
          <p:cNvPr id="16" name="Text 14"/>
          <p:cNvSpPr/>
          <p:nvPr/>
        </p:nvSpPr>
        <p:spPr>
          <a:xfrm>
            <a:off x="548640" y="324612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097280" y="320040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Check: both sides cannot be divided further.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274320"/>
            <a:ext cx="2011680" cy="320040"/>
          </a:xfrm>
          <a:prstGeom prst="roundRect">
            <a:avLst>
              <a:gd name="adj" fmla="val 17143"/>
            </a:avLst>
          </a:prstGeom>
          <a:solidFill>
            <a:srgbClr val="C8372D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7432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WORKED EXAMPLE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2743200" y="2743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Share $60 in the ratio 2:3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105156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0515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097280" y="100584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 parts: 2 + 3 = 5.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548640" y="178308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78308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097280" y="173736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Value of 1 part: $60 ÷ 5 = $12.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548640" y="251460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25146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097280" y="246888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First share: 2 × $12 = $24.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548640" y="324612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6" name="Text 14"/>
          <p:cNvSpPr/>
          <p:nvPr/>
        </p:nvSpPr>
        <p:spPr>
          <a:xfrm>
            <a:off x="548640" y="324612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097280" y="320040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Second share: 3 × $12 = $36.</a:t>
            </a:r>
            <a:endParaRPr lang="en-US" sz="1500" dirty="0"/>
          </a:p>
        </p:txBody>
      </p:sp>
      <p:sp>
        <p:nvSpPr>
          <p:cNvPr id="18" name="Shape 16"/>
          <p:cNvSpPr/>
          <p:nvPr/>
        </p:nvSpPr>
        <p:spPr>
          <a:xfrm>
            <a:off x="548640" y="3977640"/>
            <a:ext cx="365760" cy="365760"/>
          </a:xfrm>
          <a:prstGeom prst="ellipse">
            <a:avLst/>
          </a:prstGeom>
          <a:solidFill>
            <a:srgbClr val="C8372D"/>
          </a:solidFill>
          <a:ln/>
        </p:spPr>
      </p:sp>
      <p:sp>
        <p:nvSpPr>
          <p:cNvPr id="19" name="Text 17"/>
          <p:cNvSpPr/>
          <p:nvPr/>
        </p:nvSpPr>
        <p:spPr>
          <a:xfrm>
            <a:off x="548640" y="39776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1097280" y="393192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Check: $24 + $36 = $60 ✓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write a ratio from a description.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simplify ratios using HCF.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share an amount in a given ratio.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29718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05840" y="29718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check my answer by adding parts back together.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2026-03-24T11:44:23Z</dcterms:created>
  <dcterms:modified xsi:type="dcterms:W3CDTF">2026-03-24T11:44:23Z</dcterms:modified>
</cp:coreProperties>
</file>