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notesMasterIdLst>
    <p:notesMasterId r:id="rId8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esProps" Target="presProps.xml"/><Relationship Id="rId10" Type="http://schemas.openxmlformats.org/officeDocument/2006/relationships/viewProps" Target="viewProps.xml"/><Relationship Id="rId11" Type="http://schemas.openxmlformats.org/officeDocument/2006/relationships/theme" Target="theme/theme1.xml"/><Relationship Id="rId1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Proportion Problems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Using ratios to solve real problems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Is Proportion?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Proportion: two ratios are EQUAL. If one changes, the other changes the same way.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3 pencils cost $6. How much do 5 pencils cost?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cost of 1: $6 ÷ 3 = $2 per pencil. Then: 5 × $2 = $10.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is called the UNITARY METHOD — find the value of ONE first.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Recipe for 4 people uses 300g flour. How much for 6?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Find flour per person: 300 ÷ 4 = 75g.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Multiply by 6: 75 × 6 = 450g.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 scale factor: 6/4 = 1.5, so 300 × 1.5 = 450g.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Buy Problems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Which is better value: 500mL for $3 or 750mL for $4?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Method: find the price per mL (or per 100mL).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500mL: $3 ÷ 500 = $0.006/mL. 750mL: $4 ÷ 750 = $0.0053/mL.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750mL is better value (cheaper per mL).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Always compare the same unit!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proportion problems using the unitary method.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scale recipes up or down.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compare prices to find the best value.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