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 Drawings &amp; Maps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ratios to represent real objects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Scale?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scale relates the size on a drawing/map to the real size.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1:50,000 means 1 cm on the map = 50,000 cm (= 500m) in real life.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factor: multiply/divide to convert between map and real.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Scales can be written as ratios (1:200), fractions, or bars.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scale 1:25,000. Two towns are 8cm apart. Real distance?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cm = 25,000 cm in real life.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cm × 25,000 = 200,000 cm.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Convert: 200,000 cm ÷ 100 = 2,000 m = 2 km.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distance = 2 km.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Drawing to Scale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an appropriate scale (e.g. 1cm = 2m for a room).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ALL real measurements by the scale factor.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Room 6m × 4m at 1cm:2m → draw 3cm × 2cm.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proportions exact — use a ruler!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Label the scale clearly on your drawing.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interpret map scales.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real distances from a scale drawing.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create a scale drawing of a room or object.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