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Number Systems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 Systems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Integer sign rules: same signs = pos, different = neg. For × and ÷.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Powers: 2³ = 8. Roots: √49 = 7. n⁰ = 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Prime factorisation: factor tree → product of primes with indices.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HCF: common primes, lowest powers. LCM: all primes, highest powers.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form: A × 10ⁿ (1 ≤ A &lt; 10). Large = +n, small = −n.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