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HCF &amp; LCM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Finding common factors and multiples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HCF vs LCM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HCF (Highest Common Factor)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LARGEST number that divides into both.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Used for: simplifying fractions, splitting into equal groups.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Method: list factors, find the largest common one.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Or: prime factorisation → common primes, lowest powers.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LCM (Lowest Common Multiple)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SMALLEST number both divide into.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Used for: common denominators, scheduling problems.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Method: list multiples, find the smallest common one.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Or: prime factorisation → all primes, highest powers.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C8372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HCF and LCM of 24 and 36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 = 2³ × 3. 36 = 2² × 3².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HCF: common primes, LOWEST powers: 2² × 3¹ = 12.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LCM: all primes, HIGHEST powers: 2³ × 3² = 72.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C8372D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Check: HCF × LCM = 12 × 72 = 864 = 24 × 36 ✓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find the HCF and LCM using listing or prime factorisation.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when to use HCF vs LCM in word problems.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know the shortcut: HCF × LCM = product of the two numbers.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