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Integer Operations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with positive and negative numbers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Rules for Multiplying &amp; Dividing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(+) × (+) = (+): 3 × 4 = 12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(−) × (−) = (+): (−3) × (−4) = 12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(+) × (−) = (−): 3 × (−4) = −12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(−) × (+) = (−): (−3) × 4 = −12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Same signs → positive. Different signs → negative. Same rules for ÷.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Calculate: (−6) × (−3) ÷ (−2)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1: (−6) × (−3) = +18 (neg × neg = pos)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2: 18 ÷ (−2) = −9 (pos ÷ neg = neg)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Answer: −9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multiply and divide positive and negative integers.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apply sign rules: same signs = positive, different = negative.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multi-step problems with integers.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