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Powers &amp; Roots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Indices and square/cube roots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Index (power)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small number showing how many times to multiply. In 2³, the index is 3.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 being multiplied. In 2³, the base is 2.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Square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multiplied by itself: n². E.g. 5² = 25.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Cube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multiplied by itself three times: n³. E.g. 2³ = 8.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Square Root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reverse of squaring. √25 = 5.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Index Notation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2³ = 2 × 2 × 2 = 8. '2 to the power of 3' or '2 cubed'.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5⁴ = 5 × 5 × 5 × 5 = 625.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number to the power of 1 = itself: 7¹ = 7.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number to the power of 0 = 1: 7⁰ = 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Negative base with even power = positive: (−3)² = 9.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Perfect Squares and Cubes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n²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n³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512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Square and Cube Roots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√ is the OPPOSITE of squaring. √49 = 7 because 7² = 49.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∛ is the OPPOSITE of cubing. ∛27 = 3 because 3³ = 27.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√ has TWO answers: √25 = ±5 (because 5² = 25 and (−5)² = 25).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should memorise perfect squares up to 15² = 225.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evaluate powers like 3⁴ and (−2)³.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square roots and cube roots.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that any number to the power of 0 equals 1.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perfect squares up to 12² from memory.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