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Prime Factorisation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Breaking numbers into prime factors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Prime Factorisation?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whole number &gt; 1 can be written as a product of PRIME numbers.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called the PRIME FACTORISATION (or prime factor decomposition).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= 2 × 2 × 3 = 2² × 3.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a FACTOR TREE to find the prime factors.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answer is always written with bases in ascending order.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 the prime factorisation of 60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= 2 × 30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= 2 × 15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= 3 × 5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 60 = 2 × 2 × 3 × 5 = 2² × 3 × 5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Using Prime Factorisation for HCF and LCM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both numbers as prime factorisations.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HCF: multiply the COMMON primes (use lowest powers).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LCM: multiply ALL primes (use highest powers).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12 = 2² × 3. 18 = 2 × 3².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HCF = 2¹ × 3¹ = 6. LCM = 2² × 3² = 36.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draw a factor tree for any number.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write the prime factorisation using index notation.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prime factorisation to find HCF and LCM.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