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C837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7 MATHEMATICS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Angle Properties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Rules for calculating angles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Angle Facts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Angles on a STRAIGHT LINE add up to 180°.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Angles at a POINT add up to 360°.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VERTICALLY OPPOSITE angles are equal.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Angles in a TRIANGLE add up to 180°.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Angles in a QUADRILATERAL add up to 360°.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Parallel Lines &amp; Angles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When a line crosses two parallel lines: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ALTERNATE angles are equal (Z-angles).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CORRESPONDING angles are equal (F-angles).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CO-INTERIOR angles add up to 180° (C-angles/allied).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Learn the Z, F, and C shapes to identify them quickly.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calculate missing angles on straight lines and at points.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identify and use alternate, corresponding, and co-interior angles.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find missing angles in triangles and quadrilaterals.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2026-03-24T11:44:23Z</dcterms:created>
  <dcterms:modified xsi:type="dcterms:W3CDTF">2026-03-24T11:44:23Z</dcterms:modified>
</cp:coreProperties>
</file>