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Constructions &amp; Loci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Drawing with compass and ruler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Constructions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Perpendicular bisector: cuts a line segment in half at 90°.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Angle bisector: cuts an angle exactly in half.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Perpendicular from a point: drops a 90° line from a point to a line.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Constructing triangles: given SSS, SAS, or ASA.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constructions use ONLY a compass and straightedge — no measuring angles!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Loci (Paths/Regions)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LOCUS is the set of all points obeying a rule.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distance from a point → CIRCLE.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distance from a line → 'sausage shape' (parallel lines with semicircles).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Equidistant from two points → perpendicular bisector.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Equidistant from two lines → angle bisector.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construct a perpendicular bisector and angle bisector.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construct triangles from given measurements.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and draw simple loci.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