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Coordinates &amp; Midpoints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Locating points on a grid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Coordinate System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Coordinates are written as (x, y).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x-axis: horizontal (left-right). y-axis: vertical (up-down).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Origin: (0, 0) — where the axes cross.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Positive x = right, negative x = left.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Positive y = up, negative y = down.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Finding the Midpoint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Midpoint = the point exactly HALFWAY between two points.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Midpoint = ((x₁+x₂)/2, (y₁+y₂)/2).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Average the x-coordinates, average the y-coordinates.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midpoint of (2, 6) and (8, 4) = ((2+8)/2, (6+4)/2) = (5, 5).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plot and read coordinates in all four quadrants.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calculate the midpoint of two points.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identify lines like y = x, y = −x, x = 3, y = −2.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2026-03-24T11:44:23Z</dcterms:created>
  <dcterms:modified xsi:type="dcterms:W3CDTF">2026-03-24T11:44:23Z</dcterms:modified>
</cp:coreProperties>
</file>