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Full Revision — Geometry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all topics from Term 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Geometry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Angle facts: straight line = 180°, point = 360°, triangle = 180°, quad = 360°.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Parallel lines: alternate (Z), corresponding (F), co-interior (C) = 180°.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Transformations: translation (vector), reflection (mirror line), rotation (angle+centre), enlargement (SF+centre).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Midpoint: average coordinates. Constructions: compass+straightedge only.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2026-03-24T11:44:23Z</dcterms:created>
  <dcterms:modified xsi:type="dcterms:W3CDTF">2026-03-24T11:44:23Z</dcterms:modified>
</cp:coreProperties>
</file>