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Transformations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Moving shapes on a coordinate grid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Translation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Sliding a shape without rotating or flipping. Described by a vector.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Reflection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Flipping a shape over a mirror line.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Rotation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Turning a shape around a centre point by an angle.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Enlargement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Making a shape bigger or smaller by a scale factor.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Four Transformations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TRANSLATION: slide by a vector (x, y). Shape stays the same size and orientation.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REFLECTION: flip over a line (x-axis, y-axis, y=x, etc).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ROTATION: turn by an angle (90°, 180°, 270°) around a centre, CW or CCW.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ENLARGEMENT: scale factor from a centre point. SF &gt; 1 = bigger, 0 &lt; SF &lt; 1 = smaller.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Describing Transformations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state the TYPE of transformation.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Translation: give the VECTOR.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Reflection: give the MIRROR LINE.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Rotation: give the ANGLE, DIRECTION (CW/CCW), and CENTRE.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Enlargement: give the SCALE FACTOR and CENTRE.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perform translations, reflections, rotations, and enlargements.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fully describe a transformation.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know which transformations change the size of the shape.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