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Triangles &amp; Quadrilaterals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Properties of shapes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Triangle</a:t>
            </a:r>
            <a:endParaRPr lang="en-US" sz="24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Sides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Angles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Equilateral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60°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Isosceles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Scalene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different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different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Right-angled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One 90°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Quadrilateral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Sides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Angles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Special Properties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Square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 × 90°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Diagonals equal, bisect at 90°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Rectangle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Opposite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 × 90°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Diagonals equal and bisect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Parallelogram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Opposite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Opposite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Diagonals bisect each other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Rhombus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Opposite equal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Diagonals bisect at 90°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Trapezium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pair parallel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Only 1 pair of parallel sides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types of triangles and quadrilaterals.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properties of each shape.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missing angles using shape properties.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