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Solving Multi-Step Equations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Equations with variables on both sides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Equations with Variables on Both Sides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Move all x-terms to ONE side, all numbers to the OTHER.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5x + 3 = 2x + 15.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Subtract 2x: 3x + 3 = 15.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Subtract 3: 3x = 12.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Divide by 3: x = 4. Check: 5(4)+3 = 23, 2(4)+15 = 23 ✓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Shape 1"/>
          <p:cNvSpPr/>
          <p:nvPr/>
        </p:nvSpPr>
        <p:spPr>
          <a:xfrm>
            <a:off x="548640" y="274320"/>
            <a:ext cx="2011680" cy="320040"/>
          </a:xfrm>
          <a:prstGeom prst="roundRect">
            <a:avLst>
              <a:gd name="adj" fmla="val 17143"/>
            </a:avLst>
          </a:prstGeom>
          <a:solidFill>
            <a:srgbClr val="C8372D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74320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WORKED EXAMPLE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2743200" y="2743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Solve: 4(x − 2) = 3x + 5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548640" y="105156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7" name="Text 5"/>
          <p:cNvSpPr/>
          <p:nvPr/>
        </p:nvSpPr>
        <p:spPr>
          <a:xfrm>
            <a:off x="548640" y="105156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97280" y="100584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Expand: 4x − 8 = 3x + 5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548640" y="178308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178308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097280" y="173736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Subtract 3x: x − 8 = 5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548640" y="2514600"/>
            <a:ext cx="365760" cy="365760"/>
          </a:xfrm>
          <a:prstGeom prst="ellipse">
            <a:avLst/>
          </a:prstGeom>
          <a:solidFill>
            <a:srgbClr val="111D35"/>
          </a:solidFill>
          <a:ln/>
        </p:spPr>
      </p:sp>
      <p:sp>
        <p:nvSpPr>
          <p:cNvPr id="13" name="Text 11"/>
          <p:cNvSpPr/>
          <p:nvPr/>
        </p:nvSpPr>
        <p:spPr>
          <a:xfrm>
            <a:off x="548640" y="251460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1097280" y="246888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8: x = 13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548640" y="3246120"/>
            <a:ext cx="365760" cy="365760"/>
          </a:xfrm>
          <a:prstGeom prst="ellipse">
            <a:avLst/>
          </a:prstGeom>
          <a:solidFill>
            <a:srgbClr val="C8372D"/>
          </a:solidFill>
          <a:ln/>
        </p:spPr>
      </p:sp>
      <p:sp>
        <p:nvSpPr>
          <p:cNvPr id="16" name="Text 14"/>
          <p:cNvSpPr/>
          <p:nvPr/>
        </p:nvSpPr>
        <p:spPr>
          <a:xfrm>
            <a:off x="548640" y="3246120"/>
            <a:ext cx="365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97280" y="3200400"/>
            <a:ext cx="9601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Check: 4(13−2) = 4×11 = 44. 3(13)+5 = 44 ✓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solve equations with variables on both sides.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expand brackets within equations.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always check my solutions.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