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Expanding &amp; Simplifying Expressions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Working with brackets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Expanding Single Brackets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Multiply EVERYTHING inside the bracket by the term outside.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3(x + 4) = 3x + 12.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2(5y − 3) = 10y − 6.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−2(x + 5) = −2x − 10 (careful with negatives!).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After expanding, simplify by collecting like terms.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274320"/>
            <a:ext cx="2011680" cy="320040"/>
          </a:xfrm>
          <a:prstGeom prst="roundRect">
            <a:avLst>
              <a:gd name="adj" fmla="val 17143"/>
            </a:avLst>
          </a:prstGeom>
          <a:solidFill>
            <a:srgbClr val="C8372D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WORKED EXAMPLE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74320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Expand and simplify: 3(2x + 1) + 2(x − 4)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0515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00584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Expand: 6x + 3 + 2x − 8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7830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173736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Collect like terms: 6x + 2x = 8x. 3 − 8 = −5.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2514600"/>
            <a:ext cx="365760" cy="365760"/>
          </a:xfrm>
          <a:prstGeom prst="ellipse">
            <a:avLst/>
          </a:prstGeom>
          <a:solidFill>
            <a:srgbClr val="C8372D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514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246888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Answer: 8x − 5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expand single brackets.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simplify by collecting like terms after expanding.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handle negative numbers when expanding.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2026-03-24T11:44:23Z</dcterms:created>
  <dcterms:modified xsi:type="dcterms:W3CDTF">2026-03-24T11:44:23Z</dcterms:modified>
</cp:coreProperties>
</file>