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Algebra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Algebra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Expand: 3(x+2) = 3x+6. Collect like terms after expanding.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Equations: inverse operations, check by substituting. Variables on both sides: collect.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Inequalities: like equations, but flip sign when ×/÷ by negative.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Sequences: Tₙ = dn + c. Graphs: y = mx + c, m = gradient, c = y-intercept.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