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Plotting Linear Graphs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Drawing straight-line graphs from equations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= mx + c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straight-line graph has equation y = mx + 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= GRADIENT (slope) — how steep the line is.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= Y-INTERCEPT — where the line crosses the y-axis.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m: line goes up (left to right). Negative m: line goes down.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plot: make a table of values, plot points, draw the line.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Plot y = 2x + 1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Table: x = −2 → y = −3. x = 0 → y = 1. x = 2 → y = 5.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Plot points: (−2, −3), (0, 1), (2, 5).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a straight line through all points.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Gradient = 2 (goes up 2 for every 1 across).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Y-intercept = 1 (crosses y-axis at 1).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the Gradient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Gradient = change in y ÷ change in x = rise ÷ run.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two points on the line.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Gradient = (y₂ − y₁) ÷ (x₂ − x₁).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(1, 3) and (4, 9) → (9−3)÷(4−1) = 6÷3 = 2.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plot a linear graph from an equation.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the gradient and y-intercept from y = mx + c.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gradient between two points.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sketch a graph from its equation without a table.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