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Inequalities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values aren't exactly equal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Inequality Symbols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means 'less than'. &gt; means 'greater than'.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≤ means 'less than or equal to'. ≥ means 'greater than or equal to'.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&gt; 3 means x can be 4, 5, 6... but NOT 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≥ 3 means x can be 3, 4, 5, 6...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a number line: open circle (&lt; or &gt;) vs filled circle (≤ or ≥).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Solving Inequalities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 EXACTLY like equations — same inverse operations.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BUT: if you multiply or divide by a NEGATIVE, FLIP the sign!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+ 3 &lt; 11 → 2x &lt; 8 → x &lt; 4.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−3x &gt; 12 → x &lt; −4 (sign flipped because ÷ by −3).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inequality symbols correctly.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one- and two-step inequalities.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represent solutions on a number line.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to flip the sign when multiplying/dividing by a negative.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