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Sequences &amp; nth Term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rules for number patterns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the nth Term Rule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an arithmetic sequence: Tₙ = dn + 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common difference. c = T₁ − d (the 'zero term').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5, 8, 11, 14... d = 3. c = 5 − 3 = 2. Rule: Tₙ = 3n + 2.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T₁ = 3(1)+2 = 5 ✓. T₄ = 3(4)+2 = 14 ✓.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rule to find ANY term: T₁₀₀ = 3(100)+2 = 302.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the nth Term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a specific term: just substitute 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50 in the sequence 3n + 2? → 3n + 2 = 50 → 3n = 48 → n = 16. Yes!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40 in the sequence? → 3n + 2 = 40 → 3n = 38 → n = 12.67. No (not a whole number).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nth term rule for an arithmetic sequence.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the rule to find any term.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determine if a given number is in a sequence.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