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Averages &amp; Measures of Spread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Summarising data sets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Averages from Frequency Tables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 from table: multiply each value by its frequency, sum, divide by total frequency.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Median from table: find cumulative frequencies, locate the middle position.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 from table: the value with the HIGHEST frequency.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Grouped data: use the MIDPOINT of each group for estimated mean.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Estimated mean from grouped data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Group 0-10: freq 4, midpoint 5. Group 10-20: freq 7, midpoint 15. Group 20-30: freq 3, midpoint 25.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 = 4×5 + 7×15 + 3×25 = 20 + 105 + 75 = 200.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frequency = 4 + 7 + 3 = 14.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Estimated mean = 200 ÷ 14 = 14.3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calculate mean, median, mode from frequency tables.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estimate the mean from grouped frequency data.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the modal class in grouped data.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