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Combined Events &amp; Sample Spaces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 with two events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Sample Space Diagrams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sample space shows ALL possible outcomes of two combined events.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Flipping a coin AND rolling a die: 2 × 6 = 12 outcomes.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them systematically: (H,1), (H,2), (H,3)... (T,4), (T,5), (T,6).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 TABLE or TREE DIAGRAM to organise all outcomes.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P(event) = count favourable outcomes ÷ total outcomes.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Tree Diagrams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Branches show each outcome with its probability.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along branches to find the probability of a combined outcome.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probabilities of different branches that give the desired result.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Probabilities at each set of branches MUST add up to 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P(head then 6) = 1/2 × 1/6 = 1/12.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and use sample space diagrams.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tree diagrams for combined events.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multiply along branches and add between branches.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probabilities from sample spaces.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