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 Collection &amp; Sampling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Gathering reliable data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Types of Sampling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RANDOM: every member has equal chance. Use random number generator.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SYSTEMATIC: select every nth item (e.g. every 5th person).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STRATIFIED: sample proportional to subgroups. Ensures representation.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CONVENIENCE: just whoever is available — quick but biased.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Larger sample size = more reliable results.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Designing a Questionnaire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 should be CLEAR and UNAMBIGUOUS.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Avoid leading questions: 'Don't you think...?'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response boxes with non-overlapping options.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Include a time frame: 'In the last week, how many...'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Pilot test your questionnaire before using it.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different sampling methods.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identify bias in a data collection method.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design clear, unbiased survey questions.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