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Statistics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5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Statistics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Sampling: random, systematic, stratified. Larger = more reliable.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 from table: Σ(f×x) ÷ Σf. Grouped: use midpoints.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Pie chart angles: (freq ÷ total) × 360°. Scatter shows correlation.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P(A) = favourable ÷ total. P(not A) = 1 − P(A).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Combined: sample space tables. Tree diagrams: multiply along, add between.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