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Probability — Theory &amp; Experiments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Calculating chance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Probability Rules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P(event) = favourable outcomes ÷ total outcomes. Always between 0 and 1.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P(not A) = 1 − P(A). Complementary events.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Mutually exclusive events: P(A or B) = P(A) + P(B).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P(rolling a 6) = 1/6. P(not 6) = 5/6.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frequency = probability × number of trials.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spinner has 3 red, 2 blue, 5 green sections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P(red) = 3/10. P(blue) = 2/10 = 1/5. P(green) = 5/10 = 1/2.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P(not green) = 1 − 1/2 = 1/2.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200 spins, expected red = 3/10 × 200 = 60.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theoretical probabilities.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complementary probabilities using P(not A) = 1 − P(A).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expected frequencies.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