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Statistical Diagrams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Representing data visually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Diagrams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CHART: categories. Bars don't touch.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PIE CHART: proportions. Total = 360°.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AND LEAF: shows shape of data. Leaves in order.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SCATTER GRAPH: shows relationship between two variables.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FREQUENCY POLYGON: line connecting midpoints of bar chart bars.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 Pie Charts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= 360°. Find the fraction for each category.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 = (frequency ÷ total) × 360°.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15 out of 60 prefer football → (15/60) × 360 = 90°.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 protractor to draw each sector accurately.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Label each sector with the category name and value/percentage.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and interpret bar charts, pie charts, and stem-and-leaf diagrams.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angles for pie chart sectors.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what a scatter graph shows.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