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Blood Splatter Analysis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blood patterns tell investigators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Blood Splatter Analysis?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Blood splatter patterns help reconstruct what happened at a crime scene.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SHAPE, SIZE, and DISTRIBUTION of blood drops reveal information.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Investigators can determine: direction of impact, type of weapon, position of victim.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field is called BLOODSTAIN PATTERN ANALYSIS (BPA).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Blood Patterns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PASSIVE: drops fall due to gravity — circular when falling straight down.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TRANSFER: blood transferred by contact (e.g. bloody handprint).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PROJECTED: blood forced by energy (e.g. arterial spray, cast-off from weapon).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IMPACT: blood forced outward when struck — creates many small droplets.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VOID: an area with NO blood where something (or someone) was standing.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Shape Tells Us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Round drops = blood fell straight DOWN (90° angle).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Elongated drops = blood hit at an ANGLE.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'tail' of an elongated drop points in the direction of travel.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elongated = lower angle of impact.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Scientists can calculate the angle using the shape (width ÷ length).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Analysing Splatter Size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drops (&gt;4mm) = low-speed impact (dripping, walking).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Medium drops (1-4mm) = medium-speed impact (beating, stabbing).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Fine mist (&lt;1mm) = high-speed impact (gunshot, explosion).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SIZE of droplets tells us about the FORCE involved.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3 types of blood patterns.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the shape of a blood drop tells us.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relate droplet size to the force of impact.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a void pattern indicates.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