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Chromatography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Separating mixtures of colours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Chromatography?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Chromatography separates substances based on how they DISSOLVE.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uses a mobile phase (solvent) and a stationary phase (paper).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Different substances travel different distances up the paper.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Substances that dissolve BETTER travel FURTHER.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Used to identify unknown substances by comparing to known ones.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Paper Chromatography Works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Draw a pencil line near the bottom of chromatography paper.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Place a small dot of ink/dye on the pencil line.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Stand the paper in a shallow solvent (water or ethanol).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The solvent rises up the paper by capillary action.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Different dyes are carried different distances.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Remove the paper when solvent is near the top. Let it dry.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Calculating Rf Values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Rf = distance moved by substance ÷ distance moved by solvent.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Rf values are always between 0 and 1.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substance has a UNIQUE Rf value in a given solvent.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dye moved 4.5 cm, solvent moved 9.0 cm → Rf = 0.50.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Rf values help IDENTIFY unknown substances.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Forensic Uses of Chromatography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Comparing ink from a forged document to a suspect's pen.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Identifying dyes in fibres found at a crime scene.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Testing for drugs or poisons in blood/urine samples.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Analysing food colourings to check for illegal additives.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Matching paint samples from hit-and-run vehicles.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how paper chromatography works.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and interpret Rf values.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different substances travel different distances.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a forensic use of chromatography.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