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Crime Scene Investigation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science to solve crimes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Crime Scene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location where a crime took place — must be preserved.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Evidence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Information used to prove what happened — physical or digital.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Contamination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evidence is changed, damaged, or destroyed.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Chain of Custody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record of who handled each piece of evidence.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Forensic Scientist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scientist who analyses evidence to help solve crimes.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Securing a Crime Scene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responders set up a CORDON (tape barrier) around the scene.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authorised personnel can enter — prevents contamination.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Stepping plates are used to avoid disturbing evidence.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Temperature, time, and weather conditions are recorded.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item is photographed IN PLACE before being moved.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Types of Evidence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PHYSICAL: fingerprints, blood, hair, fibres, footprints, weapons.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BIOLOGICAL: DNA from blood, saliva, skin cells.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CHEMICAL: drug residues, poisons, accelerants (fire starters).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DIGITAL: phone records, CCTV footage, computer data.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TRACE: tiny amounts transferred between people/objects (Locard's principle).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Locard's Exchange Principle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'Every contact leaves a trace.' — Edmond Locard (1910)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two objects touch, material is TRANSFERRED between them.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burglar entering a house: leaves fibres from clothing, takes carpet fibres.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the foundation of modern forensic science.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 tiny, invisible traces can be detected with modern technology.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crime scenes must be secured.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name 4 types of evidence.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Locard's Exchange Principle.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the chain of custody and why it matters.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