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Fibres &amp; Materials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Identifying materials through scientific testing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Fibre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thin thread of material — natural or synthetic.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 Fibre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Comes from plants or animals: cotton, wool, silk.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Synthetic Fibre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Made from chemicals: polyester, nylon, acrylic.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Burn Test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Heating a fibre to identify it by smell, flame, and residue.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 vs Synthetic Fibres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Cotton: from plants. Burns quickly, smells like paper.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Wool: from sheep. Curls away from flame, smells like burnt hair.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Silk: from silkworms. Burns slowly, smells like burnt hair.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Linen: from flax plants. Burns like cotton.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Synthetic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Polyester: melts into a hard bead. Chemical smell.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Nylon: melts and drips. Celery-like smell.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Acrylic: melts and burns. Acrid chemical smell.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identified under a microscope by shape.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Forensic Fibre Analysis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Fibres transfer easily between people and objects (Locard's principle).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fibre found at a crime scene can link a suspect.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Microscopy: compare the shape, colour, and structure.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Burn test: identify the type of material.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tests: more precise identification of synthetic fibres.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natural and synthetic fibres.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the burn test works.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fibres are important forensic evidence.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fibres using their properties.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