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Fingerprint Analysis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Unique patterns that identify individuals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Fingerprint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unique pattern of ridges on your fingertips.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Loop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Ridges enter from one side, curve, and exit the same side (~65%).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Whorl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Ridges form circular or spiral patterns (~30%).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Arch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Ridges enter one side, rise up, and exit the other (~5%).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Latent Print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invisible fingerprint left by natural oils from skin.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Fingerprints Are Unique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person's fingerprints are UNIQUE — even identical twins.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Fingerprints form before birth (around week 10 of pregnancy).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They do NOT change throughout your lifetime.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pattern of ridges, bifurcations (splits), and endings is different for everyone.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makes fingerprints one of the most reliable forms of identification.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Main Patterns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Patterns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LOOP (~65%): most common. Ridges loop back.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WHORL (~30%): circular/spiral pattern.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ARCH (~5%): rarest. Ridges flow across.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person has a MIX of these on different fingers.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Police Use Them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Dust surfaces with fine powder.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Powder sticks to oils left by fingerprints.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Lift with adhesive tape.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 and compare to database (AFIS).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Collecting Fingerprints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DUSTING: Use powder (aluminium, carbon) on hard surfaces.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SUPERGLUE FUMING: Heat superglue — fumes stick to latent prints.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CHEMICAL: Ninhydrin reacts with amino acids in sweat (turns purple).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IODINE: Vapour stains fatty deposits in fingerprints yellow-brown.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scanning: AFIS (Automated Fingerprint Identification System) compares millions of prints.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name the 3 main fingerprint patterns.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fingerprints are unique.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2 methods for collecting fingerprints.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AFIS is and how it helps police.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