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Forensic Science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Crime Scene &amp; Evidence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Crime Scene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scene, prevent contamination, chain of custody.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Locard's Exchange Principle: every contact leaves a trace.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Physical, biological, chemical, digital, trace evidence.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Fingerprints &amp; Chromatography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Fingerprints &amp; Chromatography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patterns: loop (65%), whorl (30%), arch (5%). Unique, lifelong.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Chromatography: separates by solubility. Rf = distance substance ÷ distance solvent.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Fibres &amp; Blood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Fibres &amp; Blood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(cotton, wool, silk) vs synthetic (polyester, nylon). Burn test identifies type.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Blood: shape shows angle, size shows force. Passive, transfer, projected, impact.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