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Animal vs Plant Cells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Similarities and differences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Comparing Animal &amp; Plant Cells</a:t>
            </a:r>
            <a:endParaRPr lang="en-US" sz="24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097280"/>
          <a:ext cx="68580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2286000"/>
                <a:gridCol w="2286000"/>
              </a:tblGrid>
              <a:tr h="4114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Feature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Animal Cell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Plant Cell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372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Cell membrane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Cytoplasm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Nucleus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Mitochondria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Ribosomes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Cell wall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✗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 (cellulose)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Chloroplasts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✗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 (photosynthesis)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Large vacuole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✗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D3A36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 (stores sap)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Extra Parts in Plant Cells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WALL: rigid layer outside the membrane. Made of cellulose. Gives shape and support.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CHLOROPLASTS: contain chlorophyll (green pigment). Where photosynthesis happens.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CENTRAL VACUOLE: filled with cell sap. Keeps the cell firm (turgid).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These 3 things are in plant cells but NOT animal cells.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types have: membrane, cytoplasm, nucleus, mitochondria, ribosomes.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the Differences?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Plant Cells Need...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 wall for support (no skeleton).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Chloroplasts to make food from sunlight.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Large vacuole for water storage.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Rigid structure to stand upright.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Animal Cells Are...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flexible (no cell wall).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Cannot make their own food.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Smaller vacuoles (or none).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energy by eating other organisms.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name 3 features unique to plant cells.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the function of chloroplasts and the cell wall.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draw and label both animal and plant cells.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297180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97180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plant cells need a cell wall.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