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Cell Structure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basic unit of life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Cell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smallest unit of life. All living things are made of cells.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Cell Membrane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thin barrier that controls what enters and leaves the cell.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Cytoplasm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Jelly-like fluid where chemical reactions happen.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Nucleus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'brain' of the cell — contains DNA (genetic instructions).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Mitochondria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'powerhouse' — releases energy from food (respiration).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Ribosome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Tiny structures that make proteins.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Parts Every Cell Has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cells (animal and plant) have these parts: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MEMBRANE: thin, flexible barrier. Controls what goes in and out.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CYTOPLASM: gel-like substance. Where most chemical reactions happen.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NUCLEUS: contains DNA. Controls what the cell does. Usually in the centre.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MITOCHONDRIA: release energy by breaking down glucose (respiration).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RIBOSOMES: make proteins. Found in the cytoplasm.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Cells Were Discovered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1665: Robert Hooke looked at cork under a microscope.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 saw small 'rooms' and called them CELLS (like prison cells).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1838: Schleiden said all PLANTS are made of cells.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1839: Schwann said all ANIMALS are made of cells.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Theory: all living things are made of one or more cells.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label the parts of an animal cell.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function of each organelle.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Cell Theory.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