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particles move from high to low concentration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Movement of particles from high concentration to low concentration.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Concentration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many particles are in a given space.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Concentration Gradient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difference in concentration between two areas.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 Movement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overall direction particles move — toward lower concentration.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Diffusion Works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are ALWAYS moving randomly (kinetic theory).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areas of HIGH concentration: many particles, lots of collisions.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spread out towards areas of LOW concentration.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continues until particles are EVENLY distributed (equilibrium).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energy is needed — diffusion is a PASSIVE process.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 in Living Things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LUNGS: oxygen diffuses from air (high O₂) into blood (low O₂).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INTESTINES: digested food diffuses from gut into blood.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LEAVES: CO₂ diffuses into leaf cells for photosynthesis.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ROOTS: minerals diffuse from soil into root cells.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 is essential for ALL living organisms!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Factors Affecting Diffusion Rate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TEMPERATURE: higher temp → faster particle movement → faster diffusion.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CONCENTRATION GRADIENT: bigger difference → faster diffusion.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SURFACE AREA: larger area → more space for diffusion → faster.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DISTANCE: shorter distance → particles arrive quicker → faster.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 membranes and large surface areas speed up diffusion.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define diffusion and explain why it happens.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3 examples of diffusion in living organisms.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4 factors that affect diffusion rate.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equilibrium means.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