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Biology: Cells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Cell Structure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Cell Structure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cells: membrane, cytoplasm, nucleus, mitochondria, ribosomes.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Plant extra: cell wall (cellulose), chloroplasts, large vacuole.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Specialised Cells &amp; Microscopes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Cells &amp; Microscopes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Specialised cells: RBC (O₂), nerve (signals), sperm (swim), root hair (absorb).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Magnification = eyepiece × objective. Start on lowest power.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372D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Diffusion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Diffusion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→ low concentration. Passive (no energy). Faster with: heat, gradient, surface area.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body: O₂ in lungs, nutrients in intestines, CO₂ in leaves.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