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Using Microscopes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Seeing the invisible world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Microscope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instrument that magnifies small objects so we can see them.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Magnification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many times bigger the image appears.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Objective Lens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lens closest to the specimen. Different powers: ×4, ×10, ×40.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Eyepiece Lens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lens you look through. Usually ×10.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Specimen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sample you are looking at under the microscope.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49808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63524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Slide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63524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thin glass plate that holds the specimen.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to Use a Microscope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Start with the LOWEST power objective lens (×4).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Place the slide on the stage, secured with clips.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Use the COARSE focus wheel to get a rough focus.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Switch to higher power (×10, then ×40) for more detail.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Use the FINE focus wheel for a sharp image.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ALWAYS start on low power — never start high!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Calculating Magnification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magnification = eyepiece lens × objective lens.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×10 eyepiece × ×40 objective = ×400 magnification.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means the image appears 400 times bigger than real life.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Light microscopes: up to ×1500 magnification.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Electron microscopes: up to ×2,000,000 magnification!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label the parts of a light microscope.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total magnification.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prepare a microscope slide.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know to always start on the lowest power objective.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