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Specialised Cells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Cells designed for specific jobs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Specialisation?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cells in the body are SPECIALISED — adapted for a specific function.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Their STRUCTURE (shape) is linked to their FUNCTION (job).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Specialised cells look very different from each other.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They develop from unspecialised STEM CELLS during growth.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Once specialised, most cells cannot change into a different type.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Specialised Cells</a:t>
            </a:r>
            <a:endParaRPr lang="en-US" sz="24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6858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Cell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37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Structure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37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Function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372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Red blood cell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 nucleus, biconcave disc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Carries oxygen around the body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Nerve cell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Long axon, branching dendrites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Transmits electrical signals quickly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Sperm cell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Tail (flagellum), streamlined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Swims to and fertilises the egg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Root hair cell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Long hair-like extension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Absorbs water and minerals from soil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Palisade cell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Many chloroplasts, tall shape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Photosynthesis (makes food from light)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Form Matches Function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 blood cells: no nucleus → more room for haemoglobin (carries O₂).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Nerve cells: long axon → signals travel long distances quickly.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Sperm cells: tail → can swim to the egg. Streamlined → moves easily.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Root hair cells: long extension → increases surface area for absorption.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Palisade cells: many chloroplasts → maximum photosynthesis.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5 specialised cells and their functions.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how the structure of each cell is linked to its function.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specialisation means.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