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Balanced &amp; Unbalanced Forces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happens when forces combine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Balanced Forces (Resultant = 0N)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forces are EQUAL and OPPOSITE, they CANCEL OUT.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Resultant force = 0N → the object stays the same.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Stationary object: stays still.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Moving object: continues at the SAME SPEED in the SAME DIRECTION.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a book on a table — gravity down = normal force up.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Unbalanced Forces (Resultant ≠ 0N)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forces are NOT equal, there is a NET (resultant) force.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Resultant force causes ACCELERATION (speeding up, slowing down, or changing direction).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Bigger force wins → object moves in that direction.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pushing a box with 50N, friction is 20N → resultant = 30N forward.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object accelerates in the direction of the resultant force.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C8372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Finding the Resultant Force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car has a driving force of 3,000N and friction of 1,200N.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direction: ADD forces. Opposite: SUBTRACT.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Driving and friction are OPPOSITE → subtract.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Resultant = 3,000 − 1,200 = 1,800N forward.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C8372D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977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93192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car accelerates forward.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Newton's First Law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Law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object stays at rest OR moves at constant speed...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...UNLESS acted on by an unbalanced force.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Also called the 'Law of Inertia'.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Inertia = resistance to change in motion.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Examples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Seatbelts: your body keeps moving when car stops.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Tablecloth trick: plates stay still (inertia).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hockey puck slides on ice (very little friction).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space: objects never stop (no friction).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balanced and unbalanced forces are.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the resultant force from two opposing forces.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predict whether an object will accelerate, decelerate, or stay the same.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state Newton's First Law.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